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9" r:id="rId1"/>
  </p:sldMasterIdLst>
  <p:notesMasterIdLst>
    <p:notesMasterId r:id="rId27"/>
  </p:notesMasterIdLst>
  <p:sldIdLst>
    <p:sldId id="281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82" r:id="rId21"/>
    <p:sldId id="283" r:id="rId22"/>
    <p:sldId id="276" r:id="rId23"/>
    <p:sldId id="277" r:id="rId24"/>
    <p:sldId id="278" r:id="rId25"/>
    <p:sldId id="284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0" d="100"/>
          <a:sy n="70" d="100"/>
        </p:scale>
        <p:origin x="738" y="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44B278-DCDE-4E18-BD68-869F2F8F2A72}" type="datetimeFigureOut">
              <a:rPr lang="en-US" smtClean="0"/>
              <a:pPr/>
              <a:t>4/12/2025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579F44-6A46-4C42-98C1-23F80C3ED0C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1A16ABCF-6E4B-4C1F-8543-86C1610862C2}" type="datetime1">
              <a:rPr lang="en-US" smtClean="0"/>
              <a:pPr/>
              <a:t>4/12/2025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87EA3E5B-3E01-44C9-BA48-50FCDAFCABF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5031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4E72D-9224-44D1-B917-6FB02ACB1EC4}" type="datetime1">
              <a:rPr lang="en-US" smtClean="0"/>
              <a:pPr/>
              <a:t>4/12/2025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A3E5B-3E01-44C9-BA48-50FCDAFCABF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982631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9164E72D-9224-44D1-B917-6FB02ACB1EC4}" type="datetime1">
              <a:rPr lang="en-US" smtClean="0"/>
              <a:pPr/>
              <a:t>4/12/2025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87EA3E5B-3E01-44C9-BA48-50FCDAFCABF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985693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9164E72D-9224-44D1-B917-6FB02ACB1EC4}" type="datetime1">
              <a:rPr lang="en-US" smtClean="0"/>
              <a:pPr/>
              <a:t>4/12/2025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87EA3E5B-3E01-44C9-BA48-50FCDAFCABF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60520580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9164E72D-9224-44D1-B917-6FB02ACB1EC4}" type="datetime1">
              <a:rPr lang="en-US" smtClean="0"/>
              <a:pPr/>
              <a:t>4/12/2025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87EA3E5B-3E01-44C9-BA48-50FCDAFCABF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789169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4E72D-9224-44D1-B917-6FB02ACB1EC4}" type="datetime1">
              <a:rPr lang="en-US" smtClean="0"/>
              <a:pPr/>
              <a:t>4/12/2025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A3E5B-3E01-44C9-BA48-50FCDAFCABF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381877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4E72D-9224-44D1-B917-6FB02ACB1EC4}" type="datetime1">
              <a:rPr lang="en-US" smtClean="0"/>
              <a:pPr/>
              <a:t>4/12/2025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A3E5B-3E01-44C9-BA48-50FCDAFCABF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003112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3C286-7856-46C6-9DB2-1AFDF3EAF8D0}" type="datetime1">
              <a:rPr lang="en-US" smtClean="0"/>
              <a:pPr/>
              <a:t>4/12/2025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A3E5B-3E01-44C9-BA48-50FCDAFCABF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9026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E17220D7-6150-4DC4-AD87-8B423E83AFE1}" type="datetime1">
              <a:rPr lang="en-US" smtClean="0"/>
              <a:pPr/>
              <a:t>4/12/2025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87EA3E5B-3E01-44C9-BA48-50FCDAFCABF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7017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C5A740-F732-445E-8CC7-FFB47EF88961}" type="datetime1">
              <a:rPr lang="en-US" smtClean="0"/>
              <a:pPr/>
              <a:t>4/12/2025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A3E5B-3E01-44C9-BA48-50FCDAFCABF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8654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1C7D4F6E-7CFC-4BF1-B019-A00576B61F3C}" type="datetime1">
              <a:rPr lang="en-US" smtClean="0"/>
              <a:pPr/>
              <a:t>4/12/2025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87EA3E5B-3E01-44C9-BA48-50FCDAFCABF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3584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E4B593-6DA7-422F-9B02-CA6F8E21ECAB}" type="datetime1">
              <a:rPr lang="en-US" smtClean="0"/>
              <a:pPr/>
              <a:t>4/12/2025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A3E5B-3E01-44C9-BA48-50FCDAFCABF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626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F26D0-B4BE-47C3-9978-45BED9E1CB6B}" type="datetime1">
              <a:rPr lang="en-US" smtClean="0"/>
              <a:pPr/>
              <a:t>4/12/2025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A3E5B-3E01-44C9-BA48-50FCDAFCABF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9448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DE499-5B29-4B19-AD9C-4C7B29A0928E}" type="datetime1">
              <a:rPr lang="en-US" smtClean="0"/>
              <a:pPr/>
              <a:t>4/12/2025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A3E5B-3E01-44C9-BA48-50FCDAFCABF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0048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4BA9D0-1647-4C32-B4C7-E3B01203D247}" type="datetime1">
              <a:rPr lang="en-US" smtClean="0"/>
              <a:pPr/>
              <a:t>4/12/2025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A3E5B-3E01-44C9-BA48-50FCDAFCABF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659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FBFC47-BDD6-4547-A07F-E94EE4120F00}" type="datetime1">
              <a:rPr lang="en-US" smtClean="0"/>
              <a:pPr/>
              <a:t>4/12/2025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A3E5B-3E01-44C9-BA48-50FCDAFCABF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8542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CE6D60-4940-4E66-85DC-D9DC7BDF0A3D}" type="datetime1">
              <a:rPr lang="en-US" smtClean="0"/>
              <a:pPr/>
              <a:t>4/12/2025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A3E5B-3E01-44C9-BA48-50FCDAFCABF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09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64E72D-9224-44D1-B917-6FB02ACB1EC4}" type="datetime1">
              <a:rPr lang="en-US" smtClean="0"/>
              <a:pPr/>
              <a:t>4/12/2025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EA3E5B-3E01-44C9-BA48-50FCDAFCABF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61799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732" r:id="rId3"/>
    <p:sldLayoutId id="2147483733" r:id="rId4"/>
    <p:sldLayoutId id="2147483734" r:id="rId5"/>
    <p:sldLayoutId id="2147483735" r:id="rId6"/>
    <p:sldLayoutId id="2147483736" r:id="rId7"/>
    <p:sldLayoutId id="2147483737" r:id="rId8"/>
    <p:sldLayoutId id="2147483738" r:id="rId9"/>
    <p:sldLayoutId id="2147483739" r:id="rId10"/>
    <p:sldLayoutId id="2147483740" r:id="rId11"/>
    <p:sldLayoutId id="2147483741" r:id="rId12"/>
    <p:sldLayoutId id="2147483742" r:id="rId13"/>
    <p:sldLayoutId id="2147483743" r:id="rId14"/>
    <p:sldLayoutId id="2147483744" r:id="rId15"/>
    <p:sldLayoutId id="2147483745" r:id="rId16"/>
    <p:sldLayoutId id="2147483746" r:id="rId17"/>
  </p:sldLayoutIdLst>
  <p:hf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C7BA5C6-81DD-B18C-5711-95927FBDEA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A3E5B-3E01-44C9-BA48-50FCDAFCABF0}" type="slidenum">
              <a:rPr lang="en-US" smtClean="0"/>
              <a:pPr/>
              <a:t>1</a:t>
            </a:fld>
            <a:endParaRPr lang="en-US"/>
          </a:p>
        </p:txBody>
      </p:sp>
      <p:pic>
        <p:nvPicPr>
          <p:cNvPr id="7" name="Picture 6" descr="Screenshot (98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432470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60172-4AD5-E180-9DB1-AE187FE04D9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6DC4B9-556C-FE40-B913-BD2FC2CB066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A3E5B-3E01-44C9-BA48-50FCDAFCABF0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659088-DD22-19B2-E361-EB0ED732DF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F12D374-2240-1F08-28A3-B269A23722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4E99ADB-9A0C-CDF0-D9A8-BE2A754F8F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862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277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60172-4AD5-E180-9DB1-AE187FE04D9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6DC4B9-556C-FE40-B913-BD2FC2CB066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A3E5B-3E01-44C9-BA48-50FCDAFCABF0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346A14-127F-6C23-F3C8-DBC88A3B7A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73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60172-4AD5-E180-9DB1-AE187FE04D9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6DC4B9-556C-FE40-B913-BD2FC2CB066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A3E5B-3E01-44C9-BA48-50FCDAFCABF0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ECF5C9-9D86-7A60-6A9F-90AF5C0974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068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60172-4AD5-E180-9DB1-AE187FE04D9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6DC4B9-556C-FE40-B913-BD2FC2CB066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A3E5B-3E01-44C9-BA48-50FCDAFCABF0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F7421D-A664-D24B-F985-503FA9DC42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079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60172-4AD5-E180-9DB1-AE187FE04D9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6DC4B9-556C-FE40-B913-BD2FC2CB066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A3E5B-3E01-44C9-BA48-50FCDAFCABF0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4ACD4F-3DB6-8EB7-672C-C761526CBC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776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60172-4AD5-E180-9DB1-AE187FE04D9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6DC4B9-556C-FE40-B913-BD2FC2CB066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A3E5B-3E01-44C9-BA48-50FCDAFCABF0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EA5A91-980E-4D17-184D-DFE0451EB3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736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623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60172-4AD5-E180-9DB1-AE187FE04D9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6DC4B9-556C-FE40-B913-BD2FC2CB066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A3E5B-3E01-44C9-BA48-50FCDAFCABF0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D61E9A-DEDA-CD89-E868-6C5B4D1690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081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60172-4AD5-E180-9DB1-AE187FE04D9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6DC4B9-556C-FE40-B913-BD2FC2CB066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A3E5B-3E01-44C9-BA48-50FCDAFCABF0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54670D-0734-E58E-E649-DD2EAF8801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386786"/>
      </p:ext>
    </p:extLst>
  </p:cSld>
  <p:clrMapOvr>
    <a:masterClrMapping/>
  </p:clrMapOvr>
  <p:transition spd="slow">
    <p:wheel spokes="1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60172-4AD5-E180-9DB1-AE187FE04D9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6DC4B9-556C-FE40-B913-BD2FC2CB066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A3E5B-3E01-44C9-BA48-50FCDAFCABF0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CD7874-EAB7-FCD8-8834-6C81E08632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065156"/>
      </p:ext>
    </p:extLst>
  </p:cSld>
  <p:clrMapOvr>
    <a:masterClrMapping/>
  </p:clrMapOvr>
  <p:transition spd="slow">
    <p:comb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60172-4AD5-E180-9DB1-AE187FE04D9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6DC4B9-556C-FE40-B913-BD2FC2CB066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A3E5B-3E01-44C9-BA48-50FCDAFCABF0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873014-6550-22A8-93F7-9E63C98845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799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76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60172-4AD5-E180-9DB1-AE187FE04D9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6DC4B9-556C-FE40-B913-BD2FC2CB066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A3E5B-3E01-44C9-BA48-50FCDAFCABF0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8EBBC3-2AD2-6388-A422-F3C31BFBBC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3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610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ctr"/>
            <a:r>
              <a:rPr lang="en-US" b="1" dirty="0"/>
              <a:t>How to run this project?</a:t>
            </a:r>
          </a:p>
        </p:txBody>
      </p:sp>
      <p:pic>
        <p:nvPicPr>
          <p:cNvPr id="5" name="Content Placeholder 4" descr="Screenshot (92)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7954" cy="68580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A3E5B-3E01-44C9-BA48-50FCDAFCABF0}" type="slidenum">
              <a:rPr lang="en-US" smtClean="0"/>
              <a:pPr/>
              <a:t>20</a:t>
            </a:fld>
            <a:endParaRPr 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creenshot (97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455778" y="1467006"/>
            <a:ext cx="6807169" cy="45662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60172-4AD5-E180-9DB1-AE187FE04D9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6DC4B9-556C-FE40-B913-BD2FC2CB066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A3E5B-3E01-44C9-BA48-50FCDAFCABF0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FADE51-43BC-8037-2164-EA995325F7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324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60172-4AD5-E180-9DB1-AE187FE04D9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6DC4B9-556C-FE40-B913-BD2FC2CB066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A3E5B-3E01-44C9-BA48-50FCDAFCABF0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4EBFC1-6030-EDC4-D45D-8CE1D14E6C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70869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60172-4AD5-E180-9DB1-AE187FE04D9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6DC4B9-556C-FE40-B913-BD2FC2CB066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A3E5B-3E01-44C9-BA48-50FCDAFCABF0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CEBF4D-BEF7-F4EB-982E-3C990EA20F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22913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697C00-3236-8FBD-CF23-42859CDAB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6407" y="2579427"/>
            <a:ext cx="8596668" cy="1411785"/>
          </a:xfrm>
        </p:spPr>
        <p:txBody>
          <a:bodyPr>
            <a:noAutofit/>
          </a:bodyPr>
          <a:lstStyle/>
          <a:p>
            <a:pPr algn="ctr"/>
            <a:r>
              <a:rPr lang="en-US" sz="9000" dirty="0">
                <a:latin typeface="Algerian" panose="04020705040A02060702" pitchFamily="82" charset="0"/>
              </a:rPr>
              <a:t>Thanks</a:t>
            </a:r>
          </a:p>
        </p:txBody>
      </p:sp>
    </p:spTree>
    <p:extLst>
      <p:ext uri="{BB962C8B-B14F-4D97-AF65-F5344CB8AC3E}">
        <p14:creationId xmlns:p14="http://schemas.microsoft.com/office/powerpoint/2010/main" val="15694388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60172-4AD5-E180-9DB1-AE187FE04D9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6DC4B9-556C-FE40-B913-BD2FC2CB066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A3E5B-3E01-44C9-BA48-50FCDAFCABF0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132605F-A0AA-6BAF-8D63-5B75DDDF97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454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60172-4AD5-E180-9DB1-AE187FE04D9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6DC4B9-556C-FE40-B913-BD2FC2CB066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A3E5B-3E01-44C9-BA48-50FCDAFCABF0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6" name="Picture 5" descr="Screenshot (55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26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112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60172-4AD5-E180-9DB1-AE187FE04D9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6DC4B9-556C-FE40-B913-BD2FC2CB066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A3E5B-3E01-44C9-BA48-50FCDAFCABF0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A39689-37A5-BD77-6BC0-5CD2B10FD5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53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60172-4AD5-E180-9DB1-AE187FE04D9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6DC4B9-556C-FE40-B913-BD2FC2CB066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A3E5B-3E01-44C9-BA48-50FCDAFCABF0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D71B5F-3174-E2E2-BCC5-032D8C0E8D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264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60172-4AD5-E180-9DB1-AE187FE04D9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6DC4B9-556C-FE40-B913-BD2FC2CB066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A3E5B-3E01-44C9-BA48-50FCDAFCABF0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29579C-5E23-B0A6-9FC2-7B9F57B4F4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227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60172-4AD5-E180-9DB1-AE187FE04D9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6DC4B9-556C-FE40-B913-BD2FC2CB066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A3E5B-3E01-44C9-BA48-50FCDAFCABF0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A9D478-57A3-82EF-92E4-BF7994446A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3D3CDBB-BEEC-4F59-2831-A33989F87A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33445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60172-4AD5-E180-9DB1-AE187FE04D9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6DC4B9-556C-FE40-B913-BD2FC2CB066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A3E5B-3E01-44C9-BA48-50FCDAFCABF0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C76EF5-2503-7B30-F8C4-D3CD687BEB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F3ED31E-735E-C212-D45B-8732A4477F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C627977-3AF7-D999-7CF5-EC2697C0D9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062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TM04033937[[fn=Vapor Trail]]</Template>
  <TotalTime>366</TotalTime>
  <Words>30</Words>
  <Application>Microsoft Office PowerPoint</Application>
  <PresentationFormat>Widescreen</PresentationFormat>
  <Paragraphs>25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Algerian</vt:lpstr>
      <vt:lpstr>Arial</vt:lpstr>
      <vt:lpstr>Calibri</vt:lpstr>
      <vt:lpstr>Century Gothic</vt:lpstr>
      <vt:lpstr>Vapor Trail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to run this project?</vt:lpstr>
      <vt:lpstr>PowerPoint Presentation</vt:lpstr>
      <vt:lpstr>PowerPoint Presentation</vt:lpstr>
      <vt:lpstr>PowerPoint Presentation</vt:lpstr>
      <vt:lpstr>PowerPoint Presentation</vt:lpstr>
      <vt:lpstr>Thanks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jeevitha</dc:creator>
  <cp:lastModifiedBy>jeevitha</cp:lastModifiedBy>
  <cp:revision>22</cp:revision>
  <dcterms:created xsi:type="dcterms:W3CDTF">2025-03-25T04:09:32Z</dcterms:created>
  <dcterms:modified xsi:type="dcterms:W3CDTF">2025-04-12T03:08:52Z</dcterms:modified>
</cp:coreProperties>
</file>